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7"/>
  </p:notesMasterIdLst>
  <p:handoutMasterIdLst>
    <p:handoutMasterId r:id="rId8"/>
  </p:handoutMasterIdLst>
  <p:sldIdLst>
    <p:sldId id="261" r:id="rId2"/>
    <p:sldId id="283" r:id="rId3"/>
    <p:sldId id="284" r:id="rId4"/>
    <p:sldId id="285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43" autoAdjust="0"/>
    <p:restoredTop sz="95588" autoAdjust="0"/>
  </p:normalViewPr>
  <p:slideViewPr>
    <p:cSldViewPr snapToGrid="0" showGuides="1">
      <p:cViewPr varScale="1">
        <p:scale>
          <a:sx n="163" d="100"/>
          <a:sy n="163" d="100"/>
        </p:scale>
        <p:origin x="200" y="448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en-GB" smtClean="0"/>
              <a:t>09/09/2020</a:t>
            </a:fld>
            <a:endParaRPr lang="en-GB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en-GB" smtClean="0"/>
              <a:t>09/09/2020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110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51B3894-1A27-474F-B850-4D19BD66A348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1A63A-195F-4E5C-807F-EC3E378B62DA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righ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03916-CE1E-4939-B417-902161F0D6C0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add text</a:t>
            </a:r>
            <a:br>
              <a:rPr lang="en-GB" dirty="0"/>
            </a:br>
            <a:br>
              <a:rPr lang="en-GB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en-GB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2958-03A2-4F19-961A-7F5FB9224D6C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93520-C84B-4D2B-928A-908E06562600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label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A368-D880-47DA-A0D7-DBD567C71490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 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al bullet lis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AF43-1202-426F-86D9-1103B3A8C111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66C6-A1D4-4BB6-B61E-6364AC795043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Name, source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mirrored tex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A35EA-AC5E-4877-A18B-61505BAEB1C8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r>
              <a:rPr lang="en-GB" dirty="0"/>
              <a:t>4</a:t>
            </a:r>
          </a:p>
          <a:p>
            <a:pPr lvl="4"/>
            <a:r>
              <a:rPr lang="en-GB" dirty="0"/>
              <a:t>5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ing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478A3-87BB-4F17-9C03-F753FCD936D6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add title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D152-D2BD-43FF-9B39-3177693EB010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 Click icon to insert image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EA612452-9420-4860-8BE2-68A6A50F390E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1CFF0-9A20-4133-8B37-19DE66F899A5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25075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ser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000" dirty="0">
                <a:solidFill>
                  <a:schemeClr val="tx1"/>
                </a:solidFill>
              </a:rPr>
              <a:t>User guide </a:t>
            </a:r>
            <a:r>
              <a:rPr lang="en-GB" sz="1800" dirty="0">
                <a:solidFill>
                  <a:schemeClr val="tx1"/>
                </a:solidFill>
              </a:rPr>
              <a:t>– delete before use</a:t>
            </a:r>
          </a:p>
        </p:txBody>
      </p:sp>
      <p:sp>
        <p:nvSpPr>
          <p:cNvPr id="46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7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PowerPoint templates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open PowerPoint on your UCPH computer, </a:t>
            </a:r>
            <a:r>
              <a:rPr lang="en-GB" sz="800" kern="1200" dirty="0">
                <a:solidFill>
                  <a:schemeClr val="tx1"/>
                </a:solidFill>
                <a:effectLst/>
                <a:latin typeface="Arial" charset="0"/>
                <a:ea typeface="Calibri" panose="020F0502020204030204" pitchFamily="34" charset="0"/>
                <a:cs typeface="Times New Roman" panose="02020603050405020304" pitchFamily="18" charset="0"/>
              </a:rPr>
              <a:t>PowerPoint opens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 template in 4:3 format with an English UCPH logo.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When you click on the UCPH tab in the toolbar, click "Select Template" to choose between templates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Danish and English 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4:3 and 16:9 formats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 "full" or "empty" versions (in the full version there is an example of each slide type in the left-hand window)</a:t>
            </a:r>
          </a:p>
          <a:p>
            <a:pPr marL="88900" indent="-88900" eaLnBrk="1" hangingPunct="1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 well as an example slide with text in English.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you use a 'full' version, you must delete the slides you do not want to use.</a:t>
            </a: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 users and others can download PowerPoint templates at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www.designguide.ku.dk/ku/skabeloner/powerpoint/praesentationer/</a:t>
            </a:r>
            <a:endParaRPr lang="en-GB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7" name="Text Box 48"/>
          <p:cNvSpPr txBox="1">
            <a:spLocks noChangeArrowheads="1"/>
          </p:cNvSpPr>
          <p:nvPr userDrawn="1"/>
        </p:nvSpPr>
        <p:spPr bwMode="auto">
          <a:xfrm>
            <a:off x="2570384" y="3966227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your unit name (e.g. your department), page numbers and the date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Click on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Insert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 the top menu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Header and Footer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Fill in the fields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 all 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Apply</a:t>
            </a: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if it is only to be used on a single 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GB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information goes on the right-hand side of the page in the grey top bar.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5" y="5688880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Create a new slide (2010 + 2013 and 2016 version) 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</p:txBody>
      </p:sp>
      <p:pic>
        <p:nvPicPr>
          <p:cNvPr id="49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896656"/>
            <a:ext cx="395416" cy="126627"/>
          </a:xfrm>
          <a:prstGeom prst="rect">
            <a:avLst/>
          </a:prstGeom>
        </p:spPr>
      </p:pic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2570384" y="2582327"/>
            <a:ext cx="162424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Replace slide type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en-GB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Click on </a:t>
            </a: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Home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Select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to change the layout of your current slide.</a:t>
            </a:r>
          </a:p>
        </p:txBody>
      </p:sp>
      <p:sp>
        <p:nvSpPr>
          <p:cNvPr id="51" name="Text Box 48"/>
          <p:cNvSpPr txBox="1">
            <a:spLocks noChangeArrowheads="1"/>
          </p:cNvSpPr>
          <p:nvPr userDrawn="1"/>
        </p:nvSpPr>
        <p:spPr bwMode="auto">
          <a:xfrm>
            <a:off x="2570384" y="3315092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Font</a:t>
            </a:r>
            <a:br>
              <a:rPr lang="en-GB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en-GB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UCPH uses the font Microsoft New Tai Lue in PowerPoint.</a:t>
            </a:r>
            <a:endParaRPr lang="en-GB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Gridliness and Guides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see gridlines and guides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Click on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View</a:t>
            </a:r>
          </a:p>
          <a:p>
            <a:pPr marL="0" indent="0" eaLnBrk="1" hangingPunct="1">
              <a:lnSpc>
                <a:spcPct val="90000"/>
              </a:lnSpc>
              <a:spcAft>
                <a:spcPts val="600"/>
              </a:spcAft>
              <a:buNone/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Gridlines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and/or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establish additional gridlines and guides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Hover the mouse over an existing gridline and click on the line (coordinates of the line are displayed)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down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 key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while you move the location of the line (adds a new line).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Press Alt + F9 for a rapid display of gridlines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 picture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On layouts with picture placeholders: Click the icon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Insert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text  ”Clik here to insert image” will not be visible in presentation mode.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find UCPH-images, which are adapted to and minimised to the 4:3 and 16:9 format via this link: </a:t>
            </a:r>
            <a:b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en-GB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Select slide show-view to activate the link.</a:t>
            </a: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Image sizes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The optimal picture sizes are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Save the images in 72 dpi and in "jpg medium quality"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Trimming pictures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Click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Crop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 change the image focus/size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want to scale the picture, hold the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button down while dragging in the image corners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picture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If you delete the picture and inserts a new, the picture may be in front of text and graphics. If this happens, you must select the image, right-click and select </a:t>
            </a:r>
            <a:r>
              <a:rPr lang="en-GB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Send to back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994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Template colors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You can choose between a range of colors for backgrounds and graphs.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Right-click on the surface of which you want to change the color and then click on the paint can icon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Further information</a:t>
            </a:r>
            <a:br>
              <a:rPr lang="en-GB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See</a:t>
            </a:r>
            <a: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br>
              <a:rPr lang="en-GB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en-GB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en-GB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58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59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0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1" name="Text Box 48"/>
          <p:cNvSpPr txBox="1">
            <a:spLocks noChangeArrowheads="1"/>
          </p:cNvSpPr>
          <p:nvPr userDrawn="1"/>
        </p:nvSpPr>
        <p:spPr bwMode="auto">
          <a:xfrm>
            <a:off x="2570384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GB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the </a:t>
            </a:r>
            <a:r>
              <a:rPr lang="en-GB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New slide </a:t>
            </a:r>
            <a:r>
              <a:rPr lang="en-GB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button Click on the top part of the button to create a slide identical to the one selected. Click on the bottom part of the button to see a selection of possible layout choices</a:t>
            </a:r>
            <a:endParaRPr lang="en-GB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2" name="Picture 6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271879" y="1743737"/>
            <a:ext cx="243186" cy="43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lar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  <a:br>
              <a:rPr lang="en-GB" dirty="0"/>
            </a:br>
            <a:r>
              <a:rPr lang="en-GB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 hasCustomPrompt="1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8556FC4-408D-434F-B806-6794C0731CE5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image smal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B8667F9C-DFC5-443F-A824-0B82CD2392C2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F595076C-D7DF-438D-8F3B-019473C5CBB5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add subtitle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eal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1A8FE306-C2F6-4A57-9B1E-3808C70DCDF2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GB" dirty="0"/>
              <a:t>Name of speaker, UCPH unit, place and date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A57D3-3A06-42DE-8329-4A599228B9A1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  <a:p>
            <a:pPr lvl="3"/>
            <a:endParaRPr lang="en-GB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en-GB" dirty="0"/>
              <a:t>Click to add title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en-GB" dirty="0"/>
              <a:t>Click to add text</a:t>
            </a:r>
          </a:p>
          <a:p>
            <a:pPr lvl="1"/>
            <a:r>
              <a:rPr lang="en-GB" dirty="0"/>
              <a:t>2</a:t>
            </a:r>
          </a:p>
          <a:p>
            <a:pPr lvl="2"/>
            <a:r>
              <a:rPr lang="en-GB" dirty="0"/>
              <a:t>3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6EBD-A59D-4A63-8430-010EAF79E64E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title</a:t>
            </a:r>
            <a:endParaRPr lang="da-DK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add</a:t>
            </a:r>
            <a:r>
              <a:rPr lang="da-DK" dirty="0"/>
              <a:t> </a:t>
            </a:r>
            <a:r>
              <a:rPr lang="da-DK" dirty="0" err="1"/>
              <a:t>text</a:t>
            </a:r>
            <a:endParaRPr lang="da-DK" dirty="0"/>
          </a:p>
          <a:p>
            <a:pPr lvl="1"/>
            <a:r>
              <a:rPr lang="da-DK" dirty="0"/>
              <a:t>2</a:t>
            </a:r>
          </a:p>
          <a:p>
            <a:pPr lvl="2"/>
            <a:r>
              <a:rPr lang="da-DK" dirty="0"/>
              <a:t>3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22039412-A1D7-4F56-B074-5441266AA9AA}" type="datetime1">
              <a:rPr lang="da-DK" smtClean="0"/>
              <a:t>09.09.2020</a:t>
            </a:fld>
            <a:endParaRPr lang="da-DK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13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94" y="96467"/>
            <a:ext cx="2332648" cy="1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Jon Sporring</a:t>
            </a:r>
          </a:p>
          <a:p>
            <a:r>
              <a:rPr lang="en-GB" dirty="0"/>
              <a:t>Department of Computer Science</a:t>
            </a:r>
          </a:p>
          <a:p>
            <a:r>
              <a:rPr lang="en-GB" dirty="0"/>
              <a:t>2020/09/07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87375" y="1020200"/>
            <a:ext cx="4946649" cy="1784200"/>
          </a:xfrm>
        </p:spPr>
        <p:txBody>
          <a:bodyPr/>
          <a:lstStyle/>
          <a:p>
            <a:r>
              <a:rPr lang="en-US" dirty="0" err="1"/>
              <a:t>Introduktion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Programmering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Problemløsning</a:t>
            </a:r>
            <a:r>
              <a:rPr lang="en-US" dirty="0"/>
              <a:t> (</a:t>
            </a:r>
            <a:r>
              <a:rPr lang="en-US" dirty="0" err="1"/>
              <a:t>PoP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3A5D2-2426-4AED-8EAE-579EFD31C46A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pPr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4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ED80A-C309-0040-99B4-3A8A34852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07F71-559B-0243-B4FC-70BE21C7C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2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135869-2A7C-FD4B-ADB8-10EB29A1C091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Betingelser</a:t>
            </a:r>
            <a:endParaRPr lang="en-GB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07C1422-8666-6A4B-B0B7-3BCE692B2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656" y="2372138"/>
            <a:ext cx="1778000" cy="1905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A78F1D-D306-CC4C-8848-509AC2DCA61B}"/>
              </a:ext>
            </a:extLst>
          </p:cNvPr>
          <p:cNvSpPr txBox="1">
            <a:spLocks/>
          </p:cNvSpPr>
          <p:nvPr/>
        </p:nvSpPr>
        <p:spPr>
          <a:xfrm>
            <a:off x="8812729" y="1965573"/>
            <a:ext cx="2957866" cy="3392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if 3 &lt;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&lt;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elif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3 =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=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&gt;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string = "3 &gt; 2"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C4E5DD-8BF4-FB46-B9A0-BA8E15631F09}"/>
              </a:ext>
            </a:extLst>
          </p:cNvPr>
          <p:cNvCxnSpPr>
            <a:cxnSpLocks/>
          </p:cNvCxnSpPr>
          <p:nvPr/>
        </p:nvCxnSpPr>
        <p:spPr>
          <a:xfrm>
            <a:off x="8208354" y="1215766"/>
            <a:ext cx="0" cy="52605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6CBBE0-3EA0-2547-A53C-22935653924B}"/>
              </a:ext>
            </a:extLst>
          </p:cNvPr>
          <p:cNvSpPr txBox="1"/>
          <p:nvPr/>
        </p:nvSpPr>
        <p:spPr>
          <a:xfrm>
            <a:off x="8525869" y="1328232"/>
            <a:ext cx="2667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/>
              <a:t>Kæde</a:t>
            </a:r>
            <a:r>
              <a:rPr lang="en-GB" sz="2400" dirty="0"/>
              <a:t> </a:t>
            </a:r>
            <a:r>
              <a:rPr lang="en-GB" sz="2400" dirty="0" err="1"/>
              <a:t>af</a:t>
            </a:r>
            <a:r>
              <a:rPr lang="en-GB" sz="2400" dirty="0"/>
              <a:t> </a:t>
            </a:r>
            <a:r>
              <a:rPr lang="en-GB" sz="2400" dirty="0" err="1"/>
              <a:t>betingelser</a:t>
            </a:r>
            <a:endParaRPr lang="en-GB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6B934A1-276E-EE45-A4B5-ED6306A40971}"/>
              </a:ext>
            </a:extLst>
          </p:cNvPr>
          <p:cNvSpPr txBox="1">
            <a:spLocks/>
          </p:cNvSpPr>
          <p:nvPr/>
        </p:nvSpPr>
        <p:spPr>
          <a:xfrm>
            <a:off x="4646113" y="1800981"/>
            <a:ext cx="2541071" cy="2225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if 3 &lt; 2 then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"3 &lt; 2"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else       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"3 &gt;=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3 &gt;= 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it : unit = ()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9E7B67C-BF6B-AC42-8ABC-863B90CCBC0D}"/>
              </a:ext>
            </a:extLst>
          </p:cNvPr>
          <p:cNvCxnSpPr>
            <a:cxnSpLocks/>
          </p:cNvCxnSpPr>
          <p:nvPr/>
        </p:nvCxnSpPr>
        <p:spPr>
          <a:xfrm>
            <a:off x="4041738" y="1179190"/>
            <a:ext cx="0" cy="52605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7672A69-000B-F14C-8545-5CA4EEFF1723}"/>
              </a:ext>
            </a:extLst>
          </p:cNvPr>
          <p:cNvSpPr txBox="1"/>
          <p:nvPr/>
        </p:nvSpPr>
        <p:spPr>
          <a:xfrm>
            <a:off x="4359253" y="1291656"/>
            <a:ext cx="1615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If-then-else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5B1B34C-6C93-524C-8801-9F2D7C41769E}"/>
              </a:ext>
            </a:extLst>
          </p:cNvPr>
          <p:cNvSpPr txBox="1">
            <a:spLocks/>
          </p:cNvSpPr>
          <p:nvPr/>
        </p:nvSpPr>
        <p:spPr>
          <a:xfrm>
            <a:off x="4646112" y="4340561"/>
            <a:ext cx="2957868" cy="2206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&gt; let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=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if 3 &lt; 2 then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&lt; 2"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else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-     "3 &gt;= 2";;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val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str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: string = "3 &gt;= 2"</a:t>
            </a:r>
          </a:p>
        </p:txBody>
      </p:sp>
    </p:spTree>
    <p:extLst>
      <p:ext uri="{BB962C8B-B14F-4D97-AF65-F5344CB8AC3E}">
        <p14:creationId xmlns:p14="http://schemas.microsoft.com/office/powerpoint/2010/main" val="421228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FF162-F80A-604C-BCC3-8D5A4A356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5B597C-CEFC-CF48-B9D7-B5172E7D8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3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03C17F-E84B-6548-9DF8-E38106B4D6DE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Muterbare værdier og løkker</a:t>
            </a:r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A805404-B1D2-104D-A67B-74E1B81C1F18}"/>
              </a:ext>
            </a:extLst>
          </p:cNvPr>
          <p:cNvSpPr txBox="1">
            <a:spLocks/>
          </p:cNvSpPr>
          <p:nvPr/>
        </p:nvSpPr>
        <p:spPr>
          <a:xfrm>
            <a:off x="7542100" y="4116657"/>
            <a:ext cx="2758894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mutable i = 0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while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</a:t>
            </a:r>
            <a:r>
              <a:rPr lang="da-DK" sz="160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i &lt; 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10 do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i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i &lt;- i + 1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"\n"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AAF329-D010-B54C-AF6D-5FCA8C6FADD5}"/>
              </a:ext>
            </a:extLst>
          </p:cNvPr>
          <p:cNvCxnSpPr>
            <a:cxnSpLocks/>
          </p:cNvCxnSpPr>
          <p:nvPr/>
        </p:nvCxnSpPr>
        <p:spPr>
          <a:xfrm>
            <a:off x="6030304" y="1370404"/>
            <a:ext cx="0" cy="5063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7405BF5-61DF-FC4D-BE0F-5FC999BE9F0A}"/>
              </a:ext>
            </a:extLst>
          </p:cNvPr>
          <p:cNvSpPr txBox="1">
            <a:spLocks/>
          </p:cNvSpPr>
          <p:nvPr/>
        </p:nvSpPr>
        <p:spPr>
          <a:xfrm>
            <a:off x="7542100" y="1690690"/>
            <a:ext cx="3376126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let mutable x = 5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x &lt;- -3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en-GB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"%d" 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6E5DE9-6352-0A43-8225-011882884E39}"/>
              </a:ext>
            </a:extLst>
          </p:cNvPr>
          <p:cNvSpPr txBox="1">
            <a:spLocks/>
          </p:cNvSpPr>
          <p:nvPr/>
        </p:nvSpPr>
        <p:spPr>
          <a:xfrm>
            <a:off x="1990999" y="4116657"/>
            <a:ext cx="3006012" cy="213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for i = 0 to 9 do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  </a:t>
            </a: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"%d " i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a-DK" sz="1600" dirty="0" err="1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printfn</a:t>
            </a:r>
            <a:r>
              <a:rPr lang="da-DK" sz="1600" dirty="0">
                <a:latin typeface="DejaVu Sans Book" panose="020B0603030804020204" pitchFamily="34" charset="0"/>
                <a:ea typeface="DejaVu Sans Book" panose="020B0603030804020204" pitchFamily="34" charset="0"/>
                <a:cs typeface="DejaVu Sans Book" panose="020B0603030804020204" pitchFamily="34" charset="0"/>
              </a:rPr>
              <a:t> ""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541C63-4067-2949-8003-058912974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96" y="1690690"/>
            <a:ext cx="1816100" cy="199390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DCB238-1FC9-A842-BF2F-D6FEDDBE2E3A}"/>
              </a:ext>
            </a:extLst>
          </p:cNvPr>
          <p:cNvCxnSpPr>
            <a:cxnSpLocks/>
          </p:cNvCxnSpPr>
          <p:nvPr/>
        </p:nvCxnSpPr>
        <p:spPr>
          <a:xfrm>
            <a:off x="1175654" y="3826604"/>
            <a:ext cx="48546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9F2027-296B-A149-AB84-0228AF4669C2}"/>
              </a:ext>
            </a:extLst>
          </p:cNvPr>
          <p:cNvCxnSpPr>
            <a:cxnSpLocks/>
          </p:cNvCxnSpPr>
          <p:nvPr/>
        </p:nvCxnSpPr>
        <p:spPr>
          <a:xfrm>
            <a:off x="6030304" y="3826604"/>
            <a:ext cx="48546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17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22EF49-F40F-C446-A8B9-34961F44B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8A648-B5B5-1D4E-B2F0-7D34ADAF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4</a:t>
            </a:fld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C5F122E-7F0B-AE45-8FC2-3F846772AE30}"/>
              </a:ext>
            </a:extLst>
          </p:cNvPr>
          <p:cNvSpPr txBox="1">
            <a:spLocks/>
          </p:cNvSpPr>
          <p:nvPr/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/>
              <a:t>Hvad gør programmet?</a:t>
            </a:r>
            <a:endParaRPr lang="da-DK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38E7CA-E45E-2E43-8015-98497AB8C0EB}"/>
              </a:ext>
            </a:extLst>
          </p:cNvPr>
          <p:cNvSpPr/>
          <p:nvPr/>
        </p:nvSpPr>
        <p:spPr>
          <a:xfrm>
            <a:off x="4136136" y="2462844"/>
            <a:ext cx="17891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let </a:t>
            </a:r>
            <a:r>
              <a:rPr lang="en-GB" dirty="0" err="1"/>
              <a:t>i</a:t>
            </a:r>
            <a:r>
              <a:rPr lang="en-GB" dirty="0"/>
              <a:t> = 0</a:t>
            </a:r>
          </a:p>
          <a:p>
            <a:r>
              <a:rPr lang="en-GB" dirty="0"/>
              <a:t>while </a:t>
            </a:r>
            <a:r>
              <a:rPr lang="en-GB" dirty="0" err="1"/>
              <a:t>i</a:t>
            </a:r>
            <a:r>
              <a:rPr lang="en-GB" dirty="0"/>
              <a:t> &lt; 3 do</a:t>
            </a:r>
          </a:p>
          <a:p>
            <a:r>
              <a:rPr lang="en-GB" dirty="0"/>
              <a:t>  let </a:t>
            </a:r>
            <a:r>
              <a:rPr lang="en-GB" dirty="0" err="1"/>
              <a:t>i</a:t>
            </a:r>
            <a:r>
              <a:rPr lang="en-GB" dirty="0"/>
              <a:t> = </a:t>
            </a:r>
            <a:r>
              <a:rPr lang="en-GB" dirty="0" err="1"/>
              <a:t>i</a:t>
            </a:r>
            <a:r>
              <a:rPr lang="en-GB" dirty="0"/>
              <a:t> + 1</a:t>
            </a:r>
          </a:p>
          <a:p>
            <a:r>
              <a:rPr lang="en-GB" dirty="0"/>
              <a:t>  </a:t>
            </a:r>
            <a:r>
              <a:rPr lang="en-GB" dirty="0" err="1"/>
              <a:t>printfn</a:t>
            </a:r>
            <a:r>
              <a:rPr lang="en-GB" dirty="0"/>
              <a:t> "%d" </a:t>
            </a:r>
            <a:r>
              <a:rPr lang="en-GB" dirty="0" err="1"/>
              <a:t>i</a:t>
            </a:r>
            <a:endParaRPr lang="en-GB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617BE1C-EFC5-0F40-AB41-C923BBCF19E6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468112" y="2387906"/>
            <a:ext cx="1609344" cy="7924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D0EFAC0-279C-6448-BAC3-B0E5F760A63B}"/>
              </a:ext>
            </a:extLst>
          </p:cNvPr>
          <p:cNvSpPr txBox="1"/>
          <p:nvPr/>
        </p:nvSpPr>
        <p:spPr>
          <a:xfrm>
            <a:off x="7077456" y="2203240"/>
            <a:ext cx="2385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højre</a:t>
            </a:r>
            <a:r>
              <a:rPr lang="en-GB" dirty="0"/>
              <a:t> side </a:t>
            </a:r>
            <a:r>
              <a:rPr lang="en-GB" dirty="0" err="1"/>
              <a:t>er</a:t>
            </a:r>
            <a:r>
              <a:rPr lang="en-GB" dirty="0"/>
              <a:t> </a:t>
            </a:r>
            <a:r>
              <a:rPr lang="en-GB" dirty="0" err="1"/>
              <a:t>altid</a:t>
            </a:r>
            <a:r>
              <a:rPr lang="en-GB" dirty="0"/>
              <a:t> 0</a:t>
            </a:r>
          </a:p>
        </p:txBody>
      </p:sp>
    </p:spTree>
    <p:extLst>
      <p:ext uri="{BB962C8B-B14F-4D97-AF65-F5344CB8AC3E}">
        <p14:creationId xmlns:p14="http://schemas.microsoft.com/office/powerpoint/2010/main" val="28845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AE8D-F59D-8541-85CF-B19407BC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Resumé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3E5C6-5961-F944-BDD7-19A92709B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5FA94-BE71-426F-A992-1545AC90C129}" type="datetime1">
              <a:rPr lang="en-GB" smtClean="0"/>
              <a:t>09/09/2020</a:t>
            </a:fld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5303B-76E2-F542-9698-68C289C9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en-GB" smtClean="0"/>
              <a:t>5</a:t>
            </a:fld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B1442C8-EBAB-9040-B897-97DFCEDC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964" y="1635125"/>
            <a:ext cx="10778283" cy="4675187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I denne video hørte du om:</a:t>
            </a:r>
          </a:p>
          <a:p>
            <a:r>
              <a:rPr lang="da-DK" dirty="0"/>
              <a:t>Betingelser</a:t>
            </a:r>
          </a:p>
          <a:p>
            <a:r>
              <a:rPr lang="da-DK" dirty="0"/>
              <a:t>for- og </a:t>
            </a:r>
            <a:r>
              <a:rPr lang="da-DK" dirty="0" err="1"/>
              <a:t>while</a:t>
            </a:r>
            <a:r>
              <a:rPr lang="da-DK" dirty="0"/>
              <a:t>-løkker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2825014"/>
      </p:ext>
    </p:extLst>
  </p:cSld>
  <p:clrMapOvr>
    <a:masterClrMapping/>
  </p:clrMapOvr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_9_ENG_small.potx" id="{A3DD7A52-1208-4A6C-8744-F59945AA7F28}" vid="{9B86432B-FA9E-4F83-8547-14BF57C0A4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Macintosh PowerPoint</Application>
  <PresentationFormat>Widescreen</PresentationFormat>
  <Paragraphs>61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DejaVu Sans Book</vt:lpstr>
      <vt:lpstr>Microsoft New Tai Lue</vt:lpstr>
      <vt:lpstr>Brugerdefineret design</vt:lpstr>
      <vt:lpstr>PowerPoint Presentation</vt:lpstr>
      <vt:lpstr>PowerPoint Presentation</vt:lpstr>
      <vt:lpstr>PowerPoint Presentation</vt:lpstr>
      <vt:lpstr>PowerPoint Presentation</vt:lpstr>
      <vt:lpstr>Resumé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Sporring</dc:creator>
  <cp:lastModifiedBy/>
  <cp:revision>1</cp:revision>
  <cp:lastPrinted>2020-08-30T17:31:18Z</cp:lastPrinted>
  <dcterms:created xsi:type="dcterms:W3CDTF">2020-05-18T14:26:00Z</dcterms:created>
  <dcterms:modified xsi:type="dcterms:W3CDTF">2020-09-09T14:38:03Z</dcterms:modified>
</cp:coreProperties>
</file>